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200400"/>
            <a:ext cx="43719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8947" y="260485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1580" y="26395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261" y="4005064"/>
            <a:ext cx="5238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968" y="4005064"/>
            <a:ext cx="5238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515" y="4005064"/>
            <a:ext cx="5238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58" y="4005064"/>
            <a:ext cx="523875" cy="495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06400" y="475774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48254" y="48156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61317" y="605411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19859" y="604253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05012"/>
            <a:ext cx="112585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70892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6751" y="3140968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0887" y="270892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4205" y="3140968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8341" y="270892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7405" y="3140968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91541" y="270892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2"/>
            <a:ext cx="576064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76872"/>
            <a:ext cx="57340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8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90214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49971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